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50"/>
    <p:restoredTop sz="96291"/>
  </p:normalViewPr>
  <p:slideViewPr>
    <p:cSldViewPr snapToGrid="0" snapToObjects="1">
      <p:cViewPr varScale="1">
        <p:scale>
          <a:sx n="122" d="100"/>
          <a:sy n="122" d="100"/>
        </p:scale>
        <p:origin x="3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24EDC-E4CF-C242-BC39-2E5EF359D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0FA024-E015-2140-928B-60D811176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EB8D5-5A19-6F47-901E-0F7A33ACE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D5A87-47CD-8747-A0CE-1C076C3CA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A4AC4-9BF3-5C46-AEBE-C2196109E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5564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12CFF-6675-3D4F-BCE8-33E93E8A0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C4B002-A564-4343-A146-F44E5BEC4A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3BC6C-10B3-534F-868A-76F6306E7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A3AA9-A46A-7240-BEE2-829226A43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272B4-009A-E840-AE5B-759096798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4596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4773DA-7B16-AA45-B3D4-60D30006FD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5C06BC-AA3D-0E42-B963-7AB83B65F7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ED6A2-DAD9-0B45-A058-2AE511F30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7F0CF-A68C-684B-BA04-DBF36D5D2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F3B76-8F59-3941-B722-90B633994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415848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C53D-2965-B849-A1D0-06101BA2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DAAE6-E22C-4041-A63D-4A013521F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89CBD-DD2F-AF4C-8ECE-A8DE6C549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2492F-FD8B-5449-BA0B-4BD390327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50C6F-85AE-6943-A343-F6D76243F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75901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BAFE6-83E1-4043-86BE-43EC63C6E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864997-FB1E-E84C-BDAF-954AE47CF0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75C81-F207-5547-805C-25454F161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D62FF-9316-2644-BC7B-47EA53D2A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742A8-E334-1245-BAC3-BED7CA726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658878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7AE5A-BB98-B047-BE4C-D2A17A471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C9130-4343-084C-AF18-8B0B041C99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3BCD28-DDB6-C048-BF8A-605390B6B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93B02-9A43-834F-B40B-E72773D19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739889-632F-4F4D-A557-1E0A6B134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583B20-0B26-0E47-A5A3-890BF295A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86594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DAD6E-0E10-6941-A086-5534CA68D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A646D2-D9B7-AF49-9DBF-422469DB8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43330-8CB7-2C44-A475-2D41E67A55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684DFB-BE16-DC47-9AE0-565A73F28E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70321D-D393-DF46-BA70-8F52C62B23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D79163-5919-214E-90ED-1CA693A81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60A11D-8D6F-1B41-BE5E-7630A4106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23736E-B961-A74B-916A-237EE508E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10105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C8BB5-71F9-3047-8066-9B774070F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7C204C-34D0-B348-9175-78C66802A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620E-D368-F345-857F-816A794C4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A91EB4-3167-3F41-8A0C-304C61480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1841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884F06-813F-884C-A141-98A96D83E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F9917E-9CB1-5845-B7CB-DAA83D5D5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E7C57-8657-A74D-AC48-302F7236A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59906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A948F-7EA1-4249-B845-D5CAD7E9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C9FD3-0072-7747-9BC2-65BB78B9D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BCE2E3-CF3D-674A-9E8C-3E23AB7E39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56B43B-E27A-5F48-BEA8-B1827864A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E3373-442F-B641-ABBC-457A633DE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A8B415-7DA7-6748-A96B-7C6F77D02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988949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98193-C8BA-ED4C-91F0-9B56B3AD9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A8C1DD-46F5-8747-9697-E3321C49FB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87A4A-5637-D449-B74B-40EA9FD91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05876E-BC14-404E-8C33-D8E457A64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C356B-3B4C-B743-8525-B3ADB32DD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008054-B38F-FD4D-B175-FDB1F25DE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28364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FDF9AD-503D-6246-8B37-6BBD34463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4F11A-6299-D543-A722-F19FD50FAA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5DBA5-2614-004E-8E0B-15E5998AD0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4420A2-291D-2049-AD90-A5A32796C008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78F52-8517-9D47-B222-3E879D65D0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79FCA-0A7B-1B49-A6BB-8BC07CD475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2C54E-E581-7140-B5E3-426FCE39140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653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917A319-2D91-7C47-98BE-77C5683EB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35" y="1449056"/>
            <a:ext cx="3707841" cy="41962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D9D3B9B-B093-CF4C-805F-C5F5EFA55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8195" y="1449055"/>
            <a:ext cx="3707842" cy="41962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CC1D24A-E0CF-CF4F-846B-7B58D4DE4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4456" y="1449054"/>
            <a:ext cx="3707841" cy="419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75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F8287F3-DD38-9547-AC5C-1F91B43599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133059"/>
              </p:ext>
            </p:extLst>
          </p:nvPr>
        </p:nvGraphicFramePr>
        <p:xfrm>
          <a:off x="4357687" y="2154621"/>
          <a:ext cx="5343361" cy="3211042"/>
        </p:xfrm>
        <a:graphic>
          <a:graphicData uri="http://schemas.openxmlformats.org/drawingml/2006/table">
            <a:tbl>
              <a:tblPr/>
              <a:tblGrid>
                <a:gridCol w="1346820">
                  <a:extLst>
                    <a:ext uri="{9D8B030D-6E8A-4147-A177-3AD203B41FA5}">
                      <a16:colId xmlns:a16="http://schemas.microsoft.com/office/drawing/2014/main" val="1647133171"/>
                    </a:ext>
                  </a:extLst>
                </a:gridCol>
                <a:gridCol w="2210541">
                  <a:extLst>
                    <a:ext uri="{9D8B030D-6E8A-4147-A177-3AD203B41FA5}">
                      <a16:colId xmlns:a16="http://schemas.microsoft.com/office/drawing/2014/main" val="2129168952"/>
                    </a:ext>
                  </a:extLst>
                </a:gridCol>
                <a:gridCol w="1786000">
                  <a:extLst>
                    <a:ext uri="{9D8B030D-6E8A-4147-A177-3AD203B41FA5}">
                      <a16:colId xmlns:a16="http://schemas.microsoft.com/office/drawing/2014/main" val="2923310226"/>
                    </a:ext>
                  </a:extLst>
                </a:gridCol>
              </a:tblGrid>
              <a:tr h="91020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br>
                        <a:rPr lang="el-GR" sz="1600" dirty="0">
                          <a:effectLst/>
                        </a:rPr>
                      </a:br>
                      <a:r>
                        <a:rPr lang="el-GR" sz="16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α</a:t>
                      </a:r>
                      <a:r>
                        <a:rPr lang="el-G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~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N(m,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sd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)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l-GR" sz="1600" b="0" i="0" u="none" strike="noStrike" dirty="0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ρ</a:t>
                      </a:r>
                      <a:r>
                        <a:rPr lang="el-G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~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N(m, </a:t>
                      </a:r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sd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)</a:t>
                      </a:r>
                      <a:endParaRPr lang="en-US" sz="16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Sd 0.1</a:t>
                      </a:r>
                      <a:endParaRPr lang="en-US" sz="160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Sd 0.01</a:t>
                      </a:r>
                      <a:endParaRPr lang="en-US" sz="160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0080293"/>
                  </a:ext>
                </a:extLst>
              </a:tr>
              <a:tr h="105439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mean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0, 0</a:t>
                      </a:r>
                      <a:endParaRPr lang="en-US" sz="16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KR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.27, .34, .22</a:t>
                      </a:r>
                      <a:endParaRPr lang="en-KR" sz="1600">
                        <a:effectLst/>
                      </a:endParaRPr>
                    </a:p>
                    <a:p>
                      <a:pPr algn="ctr" fontAlgn="t"/>
                      <a:br>
                        <a:rPr lang="en-KR" sz="1600">
                          <a:effectLst/>
                        </a:rPr>
                      </a:br>
                      <a:endParaRPr lang="en-KR" sz="160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KR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.59, .46, .62</a:t>
                      </a:r>
                      <a:endParaRPr lang="en-KR" sz="160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2956082"/>
                  </a:ext>
                </a:extLst>
              </a:tr>
              <a:tr h="123463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Mean</a:t>
                      </a:r>
                      <a:endParaRPr lang="en-US" sz="160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0.5, 1.4</a:t>
                      </a:r>
                      <a:endParaRPr lang="en-US" sz="1600">
                        <a:effectLst/>
                      </a:endParaRPr>
                    </a:p>
                    <a:p>
                      <a:pPr algn="ctr" fontAlgn="t"/>
                      <a:br>
                        <a:rPr lang="en-US" sz="1600">
                          <a:effectLst/>
                        </a:rPr>
                      </a:br>
                      <a:endParaRPr lang="en-US" sz="160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KR" sz="16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.89, .37, .14</a:t>
                      </a:r>
                      <a:endParaRPr lang="en-KR" sz="160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.63, .28, .33</a:t>
                      </a:r>
                      <a:endParaRPr lang="en-KR" sz="1600" dirty="0">
                        <a:effectLst/>
                      </a:endParaRPr>
                    </a:p>
                  </a:txBody>
                  <a:tcPr marL="95250" marR="95250" marT="95250" marB="95250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269672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2C9C332A-200F-2348-9782-A2F72777CC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7688" y="26495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79107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3634</TotalTime>
  <Words>63</Words>
  <Application>Microsoft Macintosh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Moon Hyunji</dc:creator>
  <cp:lastModifiedBy>Moon Hyunji</cp:lastModifiedBy>
  <cp:revision>10</cp:revision>
  <dcterms:created xsi:type="dcterms:W3CDTF">2020-09-09T03:42:34Z</dcterms:created>
  <dcterms:modified xsi:type="dcterms:W3CDTF">2020-09-15T00:42:01Z</dcterms:modified>
</cp:coreProperties>
</file>